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6" r:id="rId4"/>
    <p:sldId id="265" r:id="rId5"/>
    <p:sldId id="267" r:id="rId6"/>
    <p:sldId id="258" r:id="rId7"/>
    <p:sldId id="259" r:id="rId8"/>
    <p:sldId id="263" r:id="rId9"/>
    <p:sldId id="264" r:id="rId10"/>
  </p:sldIdLst>
  <p:sldSz cx="12192000" cy="7559675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5"/>
    <p:restoredTop sz="95903"/>
  </p:normalViewPr>
  <p:slideViewPr>
    <p:cSldViewPr snapToGrid="0" snapToObjects="1">
      <p:cViewPr>
        <p:scale>
          <a:sx n="90" d="100"/>
          <a:sy n="90" d="100"/>
        </p:scale>
        <p:origin x="45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2172-E590-8943-A231-4B303819B801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1143000"/>
            <a:ext cx="4978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2CF03-2A98-5048-8824-62C4EA57D9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851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37197"/>
            <a:ext cx="9144000" cy="26318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580"/>
            <a:ext cx="9144000" cy="182517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2483"/>
            <a:ext cx="2628900" cy="64064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2483"/>
            <a:ext cx="7734300" cy="64064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84670"/>
            <a:ext cx="10515600" cy="31446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59034"/>
            <a:ext cx="10515600" cy="16536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2414"/>
            <a:ext cx="5181600" cy="47965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12414"/>
            <a:ext cx="5181600" cy="47965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2483"/>
            <a:ext cx="10515600" cy="146118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171"/>
            <a:ext cx="5157787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61381"/>
            <a:ext cx="5157787" cy="40615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3171"/>
            <a:ext cx="5183188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61381"/>
            <a:ext cx="5183188" cy="40615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88454"/>
            <a:ext cx="6172200" cy="53722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88454"/>
            <a:ext cx="6172200" cy="537226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2483"/>
            <a:ext cx="10515600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12414"/>
            <a:ext cx="10515600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9E020-DD20-2B48-AEC7-D47C21B6EB90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06699"/>
            <a:ext cx="41148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38CD4-4130-9A48-80B6-50454F0ED6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81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tiff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10" Type="http://schemas.openxmlformats.org/officeDocument/2006/relationships/image" Target="../media/image39.tiff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37.tif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5.png"/><Relationship Id="rId47" Type="http://schemas.openxmlformats.org/officeDocument/2006/relationships/image" Target="../media/image96.png"/><Relationship Id="rId48" Type="http://schemas.openxmlformats.org/officeDocument/2006/relationships/image" Target="../media/image97.png"/><Relationship Id="rId49" Type="http://schemas.openxmlformats.org/officeDocument/2006/relationships/image" Target="../media/image9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5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9" Type="http://schemas.openxmlformats.org/officeDocument/2006/relationships/image" Target="../media/image38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37.tiff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10" Type="http://schemas.openxmlformats.org/officeDocument/2006/relationships/image" Target="../media/image39.tiff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Relationship Id="rId42" Type="http://schemas.openxmlformats.org/officeDocument/2006/relationships/image" Target="../media/image91.png"/><Relationship Id="rId43" Type="http://schemas.openxmlformats.org/officeDocument/2006/relationships/image" Target="../media/image92.png"/><Relationship Id="rId44" Type="http://schemas.openxmlformats.org/officeDocument/2006/relationships/image" Target="../media/image93.png"/><Relationship Id="rId45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9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37" Type="http://schemas.openxmlformats.org/officeDocument/2006/relationships/image" Target="../media/image115.png"/><Relationship Id="rId38" Type="http://schemas.openxmlformats.org/officeDocument/2006/relationships/image" Target="../media/image116.png"/><Relationship Id="rId39" Type="http://schemas.openxmlformats.org/officeDocument/2006/relationships/image" Target="../media/image117.png"/><Relationship Id="rId40" Type="http://schemas.openxmlformats.org/officeDocument/2006/relationships/image" Target="../media/image118.png"/><Relationship Id="rId41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61068" y="1539460"/>
            <a:ext cx="9669864" cy="2387600"/>
          </a:xfrm>
        </p:spPr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Machine Learning Homework</a:t>
            </a:r>
            <a:b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5000" dirty="0">
                <a:latin typeface="Times New Roman" charset="0"/>
                <a:ea typeface="Times New Roman" charset="0"/>
                <a:cs typeface="Times New Roman" charset="0"/>
              </a:rPr>
              <a:t>Graphical Representation</a:t>
            </a:r>
            <a:endParaRPr kumimoji="1" lang="zh-TW" altLang="en-US" sz="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zh-TW" altLang="en-US" sz="3200" dirty="0">
                <a:latin typeface="Kaiti TC" charset="-120"/>
                <a:ea typeface="Kaiti TC" charset="-120"/>
                <a:cs typeface="Kaiti TC" charset="-120"/>
              </a:rPr>
              <a:t>許尹睿</a:t>
            </a:r>
            <a:endParaRPr kumimoji="1" lang="zh-TW" altLang="en-US" sz="3200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0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/>
          </p:cNvSpPr>
          <p:nvPr/>
        </p:nvSpPr>
        <p:spPr>
          <a:xfrm>
            <a:off x="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>
            <a:spLocks/>
          </p:cNvSpPr>
          <p:nvPr/>
        </p:nvSpPr>
        <p:spPr>
          <a:xfrm>
            <a:off x="4116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>
            <a:spLocks/>
          </p:cNvSpPr>
          <p:nvPr/>
        </p:nvSpPr>
        <p:spPr>
          <a:xfrm>
            <a:off x="8232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8232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4116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95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Perplexity = 10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311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20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27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30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11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50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95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40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427202" y="3840192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60</a:t>
            </a:r>
            <a:endParaRPr kumimoji="1"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312145" y="858453"/>
            <a:ext cx="3397652" cy="2633508"/>
            <a:chOff x="312145" y="507616"/>
            <a:chExt cx="3397652" cy="2633508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397172" y="859858"/>
            <a:ext cx="3397652" cy="2633508"/>
            <a:chOff x="312145" y="507616"/>
            <a:chExt cx="3397652" cy="26335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8513173" y="855860"/>
            <a:ext cx="3397652" cy="2633508"/>
            <a:chOff x="312145" y="507616"/>
            <a:chExt cx="3397652" cy="263350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281172" y="4338013"/>
            <a:ext cx="3397652" cy="2633508"/>
            <a:chOff x="312145" y="507616"/>
            <a:chExt cx="3397652" cy="2633508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513173" y="4338013"/>
            <a:ext cx="3397652" cy="2633508"/>
            <a:chOff x="312145" y="507616"/>
            <a:chExt cx="3397652" cy="2633508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397172" y="4338013"/>
            <a:ext cx="3397652" cy="2633508"/>
            <a:chOff x="312145" y="507616"/>
            <a:chExt cx="3397652" cy="2633508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51" name="文字方塊 5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97" y="858904"/>
            <a:ext cx="1890000" cy="126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97" y="2229367"/>
            <a:ext cx="1890000" cy="1260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798" y="858453"/>
            <a:ext cx="1890000" cy="126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058" y="2226775"/>
            <a:ext cx="1890000" cy="126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02" y="4338012"/>
            <a:ext cx="1890000" cy="126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797" y="5707378"/>
            <a:ext cx="1890000" cy="1260000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824" y="4338012"/>
            <a:ext cx="1890000" cy="12600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4824" y="5707378"/>
            <a:ext cx="1890000" cy="12600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825" y="4338012"/>
            <a:ext cx="1890000" cy="1260000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0825" y="5707378"/>
            <a:ext cx="1890000" cy="12600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9797" y="2226775"/>
            <a:ext cx="1890000" cy="126000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0457" y="2231961"/>
            <a:ext cx="1890000" cy="126000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0825" y="2236858"/>
            <a:ext cx="1890000" cy="126000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9797" y="5717183"/>
            <a:ext cx="1890000" cy="1260000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4824" y="5703235"/>
            <a:ext cx="1890000" cy="1260000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0825" y="5717183"/>
            <a:ext cx="189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/>
          </p:cNvSpPr>
          <p:nvPr/>
        </p:nvSpPr>
        <p:spPr>
          <a:xfrm>
            <a:off x="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>
            <a:spLocks/>
          </p:cNvSpPr>
          <p:nvPr/>
        </p:nvSpPr>
        <p:spPr>
          <a:xfrm>
            <a:off x="4116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>
            <a:spLocks/>
          </p:cNvSpPr>
          <p:nvPr/>
        </p:nvSpPr>
        <p:spPr>
          <a:xfrm>
            <a:off x="8232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8232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4116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95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Perplexity = 10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311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20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27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30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11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50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95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40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427202" y="3840192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60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1024723"/>
            <a:ext cx="3600000" cy="24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9" y="1024723"/>
            <a:ext cx="3600000" cy="24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1024723"/>
            <a:ext cx="3600000" cy="24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99" y="4510477"/>
            <a:ext cx="3600000" cy="24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412" y="4510477"/>
            <a:ext cx="3600000" cy="24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000" y="4510477"/>
            <a:ext cx="360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/>
          </p:cNvSpPr>
          <p:nvPr/>
        </p:nvSpPr>
        <p:spPr>
          <a:xfrm>
            <a:off x="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>
            <a:spLocks/>
          </p:cNvSpPr>
          <p:nvPr/>
        </p:nvSpPr>
        <p:spPr>
          <a:xfrm>
            <a:off x="4116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>
            <a:spLocks/>
          </p:cNvSpPr>
          <p:nvPr/>
        </p:nvSpPr>
        <p:spPr>
          <a:xfrm>
            <a:off x="8232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8232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4116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95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Perplexity = 10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311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20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27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30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11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50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95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40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427202" y="3840192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60</a:t>
            </a:r>
            <a:endParaRPr kumimoji="1"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312145" y="858453"/>
            <a:ext cx="3397652" cy="2633508"/>
            <a:chOff x="312145" y="507616"/>
            <a:chExt cx="3397652" cy="2633508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397172" y="859858"/>
            <a:ext cx="3397652" cy="2633508"/>
            <a:chOff x="312145" y="507616"/>
            <a:chExt cx="3397652" cy="26335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8513173" y="855860"/>
            <a:ext cx="3397652" cy="2633508"/>
            <a:chOff x="312145" y="507616"/>
            <a:chExt cx="3397652" cy="263350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281172" y="4338013"/>
            <a:ext cx="3397652" cy="2633508"/>
            <a:chOff x="312145" y="507616"/>
            <a:chExt cx="3397652" cy="2633508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513173" y="4338013"/>
            <a:ext cx="3397652" cy="2633508"/>
            <a:chOff x="312145" y="507616"/>
            <a:chExt cx="3397652" cy="2633508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397172" y="4338013"/>
            <a:ext cx="3397652" cy="2633508"/>
            <a:chOff x="312145" y="507616"/>
            <a:chExt cx="3397652" cy="2633508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97" y="507616"/>
              <a:ext cx="1890000" cy="1260000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97" y="1881124"/>
              <a:ext cx="1890000" cy="1260000"/>
            </a:xfrm>
            <a:prstGeom prst="rect">
              <a:avLst/>
            </a:prstGeom>
          </p:spPr>
        </p:pic>
        <p:sp>
          <p:nvSpPr>
            <p:cNvPr id="51" name="文字方塊 50"/>
            <p:cNvSpPr txBox="1"/>
            <p:nvPr/>
          </p:nvSpPr>
          <p:spPr>
            <a:xfrm>
              <a:off x="312145" y="81445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High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12145" y="2187958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Low </a:t>
              </a:r>
            </a:p>
            <a:p>
              <a:pPr algn="ctr"/>
              <a:r>
                <a:rPr kumimoji="1" lang="en-US" altLang="zh-TW" dirty="0"/>
                <a:t>Dimensional</a:t>
              </a:r>
              <a:endParaRPr kumimoji="1" lang="zh-TW" altLang="en-US" dirty="0"/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97" y="858904"/>
            <a:ext cx="1890000" cy="1260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97" y="2229367"/>
            <a:ext cx="1890000" cy="1260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798" y="858453"/>
            <a:ext cx="1890000" cy="1260000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058" y="2226775"/>
            <a:ext cx="1890000" cy="1260000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202" y="4338012"/>
            <a:ext cx="1890000" cy="1260000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9797" y="5707378"/>
            <a:ext cx="1890000" cy="1260000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824" y="4338012"/>
            <a:ext cx="1890000" cy="12600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4824" y="5707378"/>
            <a:ext cx="1890000" cy="12600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825" y="4338012"/>
            <a:ext cx="1890000" cy="1260000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0825" y="5707378"/>
            <a:ext cx="189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/>
          </p:cNvSpPr>
          <p:nvPr/>
        </p:nvSpPr>
        <p:spPr>
          <a:xfrm>
            <a:off x="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>
            <a:spLocks/>
          </p:cNvSpPr>
          <p:nvPr/>
        </p:nvSpPr>
        <p:spPr>
          <a:xfrm>
            <a:off x="4116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>
            <a:spLocks/>
          </p:cNvSpPr>
          <p:nvPr/>
        </p:nvSpPr>
        <p:spPr>
          <a:xfrm>
            <a:off x="8232000" y="350837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8232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4116000" y="3842785"/>
            <a:ext cx="3960000" cy="3366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95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Perplexity = 10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311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20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27202" y="36322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30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11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50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95201" y="3842785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40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427202" y="3840192"/>
            <a:ext cx="15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Perplexity = 60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1024723"/>
            <a:ext cx="3600000" cy="24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1024723"/>
            <a:ext cx="3600000" cy="24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99" y="1024723"/>
            <a:ext cx="3600000" cy="24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000" y="1024723"/>
            <a:ext cx="3600000" cy="24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99" y="4510477"/>
            <a:ext cx="3600000" cy="24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999" y="4510477"/>
            <a:ext cx="3600000" cy="24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000" y="4509180"/>
            <a:ext cx="360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12"/>
            <a:ext cx="2160000" cy="14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74" y="191812"/>
            <a:ext cx="2160000" cy="14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22" y="191812"/>
            <a:ext cx="2160000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548" y="191812"/>
            <a:ext cx="2160000" cy="14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096" y="191812"/>
            <a:ext cx="2160000" cy="14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74" y="1631812"/>
            <a:ext cx="216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51812"/>
            <a:ext cx="216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11812"/>
            <a:ext cx="216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071812"/>
            <a:ext cx="216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31812"/>
            <a:ext cx="2160000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4502700"/>
            <a:ext cx="216000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3062908"/>
            <a:ext cx="2160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1629638"/>
            <a:ext cx="216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5951812"/>
            <a:ext cx="216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4498768"/>
            <a:ext cx="216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3063116"/>
            <a:ext cx="216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1636160"/>
            <a:ext cx="2160000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5947464"/>
            <a:ext cx="216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4516160"/>
            <a:ext cx="216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3071812"/>
            <a:ext cx="216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00" y="5920752"/>
            <a:ext cx="2160000" cy="14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4484221"/>
            <a:ext cx="2160000" cy="144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3057748"/>
            <a:ext cx="2160000" cy="144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1619922"/>
            <a:ext cx="2160000" cy="144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26" y="5920752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1973989"/>
            <a:ext cx="2160000" cy="14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6" y="1973989"/>
            <a:ext cx="2160000" cy="14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61" y="1973989"/>
            <a:ext cx="2160000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63" y="1973989"/>
            <a:ext cx="2160000" cy="14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1973989"/>
            <a:ext cx="2160000" cy="14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118789"/>
            <a:ext cx="216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6" y="118789"/>
            <a:ext cx="216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3" y="118789"/>
            <a:ext cx="216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5" y="118789"/>
            <a:ext cx="216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118789"/>
            <a:ext cx="216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5684389"/>
            <a:ext cx="2160000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61" y="5684389"/>
            <a:ext cx="216000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3" y="5684389"/>
            <a:ext cx="2160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50" y="5684389"/>
            <a:ext cx="216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" y="5684389"/>
            <a:ext cx="216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3831845"/>
            <a:ext cx="216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61" y="3797284"/>
            <a:ext cx="216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61" y="3829189"/>
            <a:ext cx="2160000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5" y="3829189"/>
            <a:ext cx="216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3829189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12"/>
            <a:ext cx="2160000" cy="14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74" y="191812"/>
            <a:ext cx="2160000" cy="14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22" y="191812"/>
            <a:ext cx="2160000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548" y="191812"/>
            <a:ext cx="2160000" cy="14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096" y="191812"/>
            <a:ext cx="2160000" cy="14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74" y="1631812"/>
            <a:ext cx="216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51812"/>
            <a:ext cx="216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11812"/>
            <a:ext cx="216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071812"/>
            <a:ext cx="216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31812"/>
            <a:ext cx="2160000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4502700"/>
            <a:ext cx="216000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3062908"/>
            <a:ext cx="2160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22" y="1629638"/>
            <a:ext cx="216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5951812"/>
            <a:ext cx="216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4498768"/>
            <a:ext cx="216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3063116"/>
            <a:ext cx="216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48" y="1636160"/>
            <a:ext cx="2160000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5947464"/>
            <a:ext cx="216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4516160"/>
            <a:ext cx="216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3071812"/>
            <a:ext cx="216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00" y="5920752"/>
            <a:ext cx="2160000" cy="14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4484221"/>
            <a:ext cx="2160000" cy="144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3057748"/>
            <a:ext cx="2160000" cy="144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96" y="1619922"/>
            <a:ext cx="2160000" cy="144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26" y="5920752"/>
            <a:ext cx="2160000" cy="14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44" y="1610072"/>
            <a:ext cx="2160000" cy="14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" y="5993822"/>
            <a:ext cx="2160000" cy="14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" y="4487162"/>
            <a:ext cx="2160000" cy="144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" y="3037215"/>
            <a:ext cx="2160000" cy="144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" y="1598258"/>
            <a:ext cx="2160000" cy="14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02" y="189534"/>
            <a:ext cx="2160000" cy="14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00" y="194978"/>
            <a:ext cx="2160000" cy="14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76" y="171518"/>
            <a:ext cx="2160000" cy="144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74" y="171518"/>
            <a:ext cx="2160000" cy="144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64"/>
            <a:ext cx="2160000" cy="144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04" y="4508752"/>
            <a:ext cx="2160000" cy="14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39" y="3069430"/>
            <a:ext cx="216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55" y="1591848"/>
            <a:ext cx="2160000" cy="144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83" y="5930658"/>
            <a:ext cx="2160000" cy="14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48" y="4535000"/>
            <a:ext cx="2160000" cy="14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12" y="3056956"/>
            <a:ext cx="2160000" cy="14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07" y="1617480"/>
            <a:ext cx="2160000" cy="14400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44" y="5974011"/>
            <a:ext cx="2160000" cy="144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3" y="4507464"/>
            <a:ext cx="2160000" cy="144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44" y="3069638"/>
            <a:ext cx="2160000" cy="144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81" y="5935970"/>
            <a:ext cx="2160000" cy="144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02" y="4487482"/>
            <a:ext cx="2160000" cy="144000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02" y="2984691"/>
            <a:ext cx="2160000" cy="14400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81" y="1573369"/>
            <a:ext cx="2160000" cy="14400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3" y="5924013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1973989"/>
            <a:ext cx="2160000" cy="14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6" y="1973989"/>
            <a:ext cx="2160000" cy="14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61" y="1973989"/>
            <a:ext cx="2160000" cy="14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63" y="1973989"/>
            <a:ext cx="2160000" cy="144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1973989"/>
            <a:ext cx="2160000" cy="14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118789"/>
            <a:ext cx="216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6" y="118789"/>
            <a:ext cx="216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3" y="118789"/>
            <a:ext cx="216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5" y="118789"/>
            <a:ext cx="216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118789"/>
            <a:ext cx="216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5684389"/>
            <a:ext cx="2160000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61" y="5684389"/>
            <a:ext cx="216000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3" y="5684389"/>
            <a:ext cx="2160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50" y="5684389"/>
            <a:ext cx="216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" y="5684389"/>
            <a:ext cx="216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26" y="3831845"/>
            <a:ext cx="216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61" y="3797284"/>
            <a:ext cx="216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61" y="3829189"/>
            <a:ext cx="2160000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65" y="3829189"/>
            <a:ext cx="216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5" y="3829189"/>
            <a:ext cx="2160000" cy="144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07" y="1976645"/>
            <a:ext cx="2160000" cy="14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26" y="1976645"/>
            <a:ext cx="216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45" y="1973989"/>
            <a:ext cx="216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63" y="1968708"/>
            <a:ext cx="2160000" cy="14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5" y="1973989"/>
            <a:ext cx="2160000" cy="144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67" y="116133"/>
            <a:ext cx="2160000" cy="144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65" y="118789"/>
            <a:ext cx="2160000" cy="144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65" y="118789"/>
            <a:ext cx="2160000" cy="14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14" y="166517"/>
            <a:ext cx="2160000" cy="14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3" y="182599"/>
            <a:ext cx="2160000" cy="14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35" y="5615298"/>
            <a:ext cx="2160000" cy="144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61" y="5615298"/>
            <a:ext cx="2160000" cy="144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65" y="5615298"/>
            <a:ext cx="2160000" cy="14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76" y="5615298"/>
            <a:ext cx="2160000" cy="14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" y="5615298"/>
            <a:ext cx="2160000" cy="14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35" y="3861094"/>
            <a:ext cx="2160000" cy="144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67" y="3861094"/>
            <a:ext cx="2160000" cy="144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50" y="3861094"/>
            <a:ext cx="2160000" cy="144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56" y="3861094"/>
            <a:ext cx="2160000" cy="14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" y="3861094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3156</TotalTime>
  <Words>126</Words>
  <Application>Microsoft Macintosh PowerPoint</Application>
  <PresentationFormat>自訂</PresentationFormat>
  <Paragraphs>75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Kaiti TC</vt:lpstr>
      <vt:lpstr>Times New Roman</vt:lpstr>
      <vt:lpstr>新細明體</vt:lpstr>
      <vt:lpstr>Arial</vt:lpstr>
      <vt:lpstr>Office 佈景主題</vt:lpstr>
      <vt:lpstr>Machine Learning Homework Graphical Representation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2020/04/07 Weekly Report</dc:title>
  <dc:creator>Microsoft Office 使用者</dc:creator>
  <cp:lastModifiedBy>Microsoft Office 使用者</cp:lastModifiedBy>
  <cp:revision>114</cp:revision>
  <dcterms:created xsi:type="dcterms:W3CDTF">2020-04-07T04:58:56Z</dcterms:created>
  <dcterms:modified xsi:type="dcterms:W3CDTF">2020-06-21T08:06:09Z</dcterms:modified>
</cp:coreProperties>
</file>